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sldIdLst>
    <p:sldId id="256" r:id="rId2"/>
    <p:sldId id="284" r:id="rId3"/>
    <p:sldId id="258" r:id="rId4"/>
    <p:sldId id="259" r:id="rId5"/>
    <p:sldId id="260" r:id="rId6"/>
    <p:sldId id="263" r:id="rId7"/>
    <p:sldId id="261" r:id="rId8"/>
    <p:sldId id="262" r:id="rId9"/>
    <p:sldId id="264" r:id="rId10"/>
    <p:sldId id="265" r:id="rId11"/>
    <p:sldId id="266" r:id="rId12"/>
    <p:sldId id="267" r:id="rId13"/>
    <p:sldId id="283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5" r:id="rId27"/>
    <p:sldId id="281" r:id="rId28"/>
    <p:sldId id="282" r:id="rId2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816" autoAdjust="0"/>
    <p:restoredTop sz="94622" autoAdjust="0"/>
  </p:normalViewPr>
  <p:slideViewPr>
    <p:cSldViewPr>
      <p:cViewPr varScale="1">
        <p:scale>
          <a:sx n="54" d="100"/>
          <a:sy n="54" d="100"/>
        </p:scale>
        <p:origin x="18" y="51"/>
      </p:cViewPr>
      <p:guideLst>
        <p:guide orient="horz" pos="2159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7/10/2025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1D8BD707-D9CF-40AE-B4C6-C98DA3205C09}" type="datetimeFigureOut">
              <a:rPr lang="en-US" smtClean="0"/>
              <a:pPr/>
              <a:t>7/10/2025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맑은 고딕" panose="020B0503020000020004" pitchFamily="50" charset="-127"/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맑은 고딕" panose="020B0503020000020004" pitchFamily="50" charset="-127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맑은 고딕" panose="020B0503020000020004" pitchFamily="50" charset="-127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10" Type="http://schemas.openxmlformats.org/officeDocument/2006/relationships/image" Target="../media/image63.png"/><Relationship Id="rId4" Type="http://schemas.openxmlformats.org/officeDocument/2006/relationships/image" Target="../media/image5.png"/><Relationship Id="rId9" Type="http://schemas.openxmlformats.org/officeDocument/2006/relationships/image" Target="../media/image6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18" Type="http://schemas.openxmlformats.org/officeDocument/2006/relationships/image" Target="../media/image76.png"/><Relationship Id="rId3" Type="http://schemas.openxmlformats.org/officeDocument/2006/relationships/image" Target="../media/image64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17" Type="http://schemas.openxmlformats.org/officeDocument/2006/relationships/image" Target="../media/image75.png"/><Relationship Id="rId2" Type="http://schemas.openxmlformats.org/officeDocument/2006/relationships/image" Target="../media/image5.png"/><Relationship Id="rId16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11" Type="http://schemas.openxmlformats.org/officeDocument/2006/relationships/image" Target="../media/image69.png"/><Relationship Id="rId5" Type="http://schemas.openxmlformats.org/officeDocument/2006/relationships/image" Target="../media/image62.png"/><Relationship Id="rId15" Type="http://schemas.openxmlformats.org/officeDocument/2006/relationships/image" Target="../media/image73.png"/><Relationship Id="rId10" Type="http://schemas.openxmlformats.org/officeDocument/2006/relationships/image" Target="../media/image68.png"/><Relationship Id="rId4" Type="http://schemas.openxmlformats.org/officeDocument/2006/relationships/image" Target="../media/image1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7.png"/><Relationship Id="rId5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77.png"/><Relationship Id="rId5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8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13" Type="http://schemas.openxmlformats.org/officeDocument/2006/relationships/image" Target="../media/image87.png"/><Relationship Id="rId18" Type="http://schemas.openxmlformats.org/officeDocument/2006/relationships/image" Target="../media/image89.png"/><Relationship Id="rId3" Type="http://schemas.openxmlformats.org/officeDocument/2006/relationships/image" Target="../media/image5.png"/><Relationship Id="rId7" Type="http://schemas.openxmlformats.org/officeDocument/2006/relationships/image" Target="../media/image82.png"/><Relationship Id="rId12" Type="http://schemas.openxmlformats.org/officeDocument/2006/relationships/image" Target="../media/image86.png"/><Relationship Id="rId17" Type="http://schemas.openxmlformats.org/officeDocument/2006/relationships/image" Target="../media/image88.png"/><Relationship Id="rId2" Type="http://schemas.openxmlformats.org/officeDocument/2006/relationships/image" Target="../media/image71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2.png"/><Relationship Id="rId11" Type="http://schemas.openxmlformats.org/officeDocument/2006/relationships/image" Target="../media/image73.png"/><Relationship Id="rId5" Type="http://schemas.openxmlformats.org/officeDocument/2006/relationships/image" Target="../media/image1.png"/><Relationship Id="rId15" Type="http://schemas.openxmlformats.org/officeDocument/2006/relationships/image" Target="../media/image78.png"/><Relationship Id="rId10" Type="http://schemas.openxmlformats.org/officeDocument/2006/relationships/image" Target="../media/image85.png"/><Relationship Id="rId4" Type="http://schemas.openxmlformats.org/officeDocument/2006/relationships/image" Target="../media/image81.png"/><Relationship Id="rId9" Type="http://schemas.openxmlformats.org/officeDocument/2006/relationships/image" Target="../media/image84.png"/><Relationship Id="rId14" Type="http://schemas.openxmlformats.org/officeDocument/2006/relationships/image" Target="../media/image7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90.png"/><Relationship Id="rId5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3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5.png"/><Relationship Id="rId16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57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91.png"/><Relationship Id="rId4" Type="http://schemas.openxmlformats.org/officeDocument/2006/relationships/image" Target="../media/image1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3" Type="http://schemas.openxmlformats.org/officeDocument/2006/relationships/image" Target="../media/image59.png"/><Relationship Id="rId7" Type="http://schemas.openxmlformats.org/officeDocument/2006/relationships/image" Target="../media/image42.png"/><Relationship Id="rId12" Type="http://schemas.openxmlformats.org/officeDocument/2006/relationships/image" Target="../media/image113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8.png"/><Relationship Id="rId11" Type="http://schemas.openxmlformats.org/officeDocument/2006/relationships/image" Target="../media/image112.png"/><Relationship Id="rId5" Type="http://schemas.openxmlformats.org/officeDocument/2006/relationships/image" Target="../media/image1.png"/><Relationship Id="rId15" Type="http://schemas.openxmlformats.org/officeDocument/2006/relationships/image" Target="../media/image116.png"/><Relationship Id="rId10" Type="http://schemas.openxmlformats.org/officeDocument/2006/relationships/image" Target="../media/image111.png"/><Relationship Id="rId4" Type="http://schemas.openxmlformats.org/officeDocument/2006/relationships/image" Target="../media/image107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6.png"/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1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17.png"/><Relationship Id="rId5" Type="http://schemas.openxmlformats.org/officeDocument/2006/relationships/image" Target="../media/image59.png"/><Relationship Id="rId4" Type="http://schemas.openxmlformats.org/officeDocument/2006/relationships/image" Target="../media/image5.png"/><Relationship Id="rId9" Type="http://schemas.openxmlformats.org/officeDocument/2006/relationships/image" Target="../media/image1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13" Type="http://schemas.openxmlformats.org/officeDocument/2006/relationships/image" Target="../media/image128.png"/><Relationship Id="rId18" Type="http://schemas.openxmlformats.org/officeDocument/2006/relationships/image" Target="../media/image133.png"/><Relationship Id="rId3" Type="http://schemas.openxmlformats.org/officeDocument/2006/relationships/image" Target="../media/image57.png"/><Relationship Id="rId21" Type="http://schemas.openxmlformats.org/officeDocument/2006/relationships/image" Target="../media/image136.png"/><Relationship Id="rId7" Type="http://schemas.openxmlformats.org/officeDocument/2006/relationships/image" Target="../media/image122.png"/><Relationship Id="rId12" Type="http://schemas.openxmlformats.org/officeDocument/2006/relationships/image" Target="../media/image127.png"/><Relationship Id="rId17" Type="http://schemas.openxmlformats.org/officeDocument/2006/relationships/image" Target="../media/image132.png"/><Relationship Id="rId2" Type="http://schemas.openxmlformats.org/officeDocument/2006/relationships/image" Target="../media/image5.png"/><Relationship Id="rId16" Type="http://schemas.openxmlformats.org/officeDocument/2006/relationships/image" Target="../media/image131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126.png"/><Relationship Id="rId5" Type="http://schemas.openxmlformats.org/officeDocument/2006/relationships/image" Target="../media/image120.png"/><Relationship Id="rId15" Type="http://schemas.openxmlformats.org/officeDocument/2006/relationships/image" Target="../media/image130.png"/><Relationship Id="rId23" Type="http://schemas.openxmlformats.org/officeDocument/2006/relationships/image" Target="../media/image138.png"/><Relationship Id="rId10" Type="http://schemas.openxmlformats.org/officeDocument/2006/relationships/image" Target="../media/image125.png"/><Relationship Id="rId19" Type="http://schemas.openxmlformats.org/officeDocument/2006/relationships/image" Target="../media/image134.png"/><Relationship Id="rId4" Type="http://schemas.openxmlformats.org/officeDocument/2006/relationships/image" Target="../media/image1.png"/><Relationship Id="rId9" Type="http://schemas.openxmlformats.org/officeDocument/2006/relationships/image" Target="../media/image124.png"/><Relationship Id="rId14" Type="http://schemas.openxmlformats.org/officeDocument/2006/relationships/image" Target="../media/image129.png"/><Relationship Id="rId22" Type="http://schemas.openxmlformats.org/officeDocument/2006/relationships/image" Target="../media/image137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png"/><Relationship Id="rId13" Type="http://schemas.openxmlformats.org/officeDocument/2006/relationships/image" Target="../media/image148.png"/><Relationship Id="rId18" Type="http://schemas.openxmlformats.org/officeDocument/2006/relationships/image" Target="../media/image153.png"/><Relationship Id="rId3" Type="http://schemas.openxmlformats.org/officeDocument/2006/relationships/image" Target="../media/image139.png"/><Relationship Id="rId7" Type="http://schemas.openxmlformats.org/officeDocument/2006/relationships/image" Target="../media/image142.png"/><Relationship Id="rId12" Type="http://schemas.openxmlformats.org/officeDocument/2006/relationships/image" Target="../media/image147.png"/><Relationship Id="rId17" Type="http://schemas.openxmlformats.org/officeDocument/2006/relationships/image" Target="../media/image152.png"/><Relationship Id="rId2" Type="http://schemas.openxmlformats.org/officeDocument/2006/relationships/image" Target="../media/image5.png"/><Relationship Id="rId16" Type="http://schemas.openxmlformats.org/officeDocument/2006/relationships/image" Target="../media/image151.pn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1.png"/><Relationship Id="rId11" Type="http://schemas.openxmlformats.org/officeDocument/2006/relationships/image" Target="../media/image146.png"/><Relationship Id="rId5" Type="http://schemas.openxmlformats.org/officeDocument/2006/relationships/image" Target="../media/image140.png"/><Relationship Id="rId15" Type="http://schemas.openxmlformats.org/officeDocument/2006/relationships/image" Target="../media/image150.png"/><Relationship Id="rId10" Type="http://schemas.openxmlformats.org/officeDocument/2006/relationships/image" Target="../media/image145.png"/><Relationship Id="rId19" Type="http://schemas.openxmlformats.org/officeDocument/2006/relationships/image" Target="../media/image154.png"/><Relationship Id="rId4" Type="http://schemas.openxmlformats.org/officeDocument/2006/relationships/image" Target="../media/image1.png"/><Relationship Id="rId9" Type="http://schemas.openxmlformats.org/officeDocument/2006/relationships/image" Target="../media/image144.png"/><Relationship Id="rId14" Type="http://schemas.openxmlformats.org/officeDocument/2006/relationships/image" Target="../media/image1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13" Type="http://schemas.openxmlformats.org/officeDocument/2006/relationships/image" Target="../media/image165.png"/><Relationship Id="rId18" Type="http://schemas.openxmlformats.org/officeDocument/2006/relationships/image" Target="../media/image57.png"/><Relationship Id="rId3" Type="http://schemas.openxmlformats.org/officeDocument/2006/relationships/image" Target="../media/image156.png"/><Relationship Id="rId7" Type="http://schemas.openxmlformats.org/officeDocument/2006/relationships/image" Target="../media/image159.png"/><Relationship Id="rId12" Type="http://schemas.openxmlformats.org/officeDocument/2006/relationships/image" Target="../media/image164.png"/><Relationship Id="rId17" Type="http://schemas.openxmlformats.org/officeDocument/2006/relationships/image" Target="../media/image169.png"/><Relationship Id="rId2" Type="http://schemas.openxmlformats.org/officeDocument/2006/relationships/image" Target="../media/image5.png"/><Relationship Id="rId16" Type="http://schemas.openxmlformats.org/officeDocument/2006/relationships/image" Target="../media/image168.png"/><Relationship Id="rId20" Type="http://schemas.openxmlformats.org/officeDocument/2006/relationships/image" Target="../media/image17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8.png"/><Relationship Id="rId11" Type="http://schemas.openxmlformats.org/officeDocument/2006/relationships/image" Target="../media/image163.png"/><Relationship Id="rId5" Type="http://schemas.openxmlformats.org/officeDocument/2006/relationships/image" Target="../media/image157.png"/><Relationship Id="rId15" Type="http://schemas.openxmlformats.org/officeDocument/2006/relationships/image" Target="../media/image167.png"/><Relationship Id="rId10" Type="http://schemas.openxmlformats.org/officeDocument/2006/relationships/image" Target="../media/image162.png"/><Relationship Id="rId19" Type="http://schemas.openxmlformats.org/officeDocument/2006/relationships/image" Target="../media/image170.png"/><Relationship Id="rId4" Type="http://schemas.openxmlformats.org/officeDocument/2006/relationships/image" Target="../media/image1.png"/><Relationship Id="rId9" Type="http://schemas.openxmlformats.org/officeDocument/2006/relationships/image" Target="../media/image161.png"/><Relationship Id="rId14" Type="http://schemas.openxmlformats.org/officeDocument/2006/relationships/image" Target="../media/image16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13" Type="http://schemas.openxmlformats.org/officeDocument/2006/relationships/image" Target="../media/image180.png"/><Relationship Id="rId3" Type="http://schemas.openxmlformats.org/officeDocument/2006/relationships/image" Target="../media/image57.png"/><Relationship Id="rId7" Type="http://schemas.openxmlformats.org/officeDocument/2006/relationships/image" Target="../media/image174.png"/><Relationship Id="rId12" Type="http://schemas.openxmlformats.org/officeDocument/2006/relationships/image" Target="../media/image17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11" Type="http://schemas.openxmlformats.org/officeDocument/2006/relationships/image" Target="../media/image178.png"/><Relationship Id="rId5" Type="http://schemas.openxmlformats.org/officeDocument/2006/relationships/image" Target="../media/image1.png"/><Relationship Id="rId15" Type="http://schemas.openxmlformats.org/officeDocument/2006/relationships/image" Target="../media/image181.png"/><Relationship Id="rId10" Type="http://schemas.openxmlformats.org/officeDocument/2006/relationships/image" Target="../media/image177.png"/><Relationship Id="rId4" Type="http://schemas.openxmlformats.org/officeDocument/2006/relationships/image" Target="../media/image172.png"/><Relationship Id="rId9" Type="http://schemas.openxmlformats.org/officeDocument/2006/relationships/image" Target="../media/image176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3.png"/><Relationship Id="rId4" Type="http://schemas.openxmlformats.org/officeDocument/2006/relationships/image" Target="../media/image18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12" Type="http://schemas.openxmlformats.org/officeDocument/2006/relationships/image" Target="../media/image2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11" Type="http://schemas.openxmlformats.org/officeDocument/2006/relationships/image" Target="../media/image1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1.png"/><Relationship Id="rId9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54.png"/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5.png"/><Relationship Id="rId16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1.png"/><Relationship Id="rId15" Type="http://schemas.openxmlformats.org/officeDocument/2006/relationships/image" Target="../media/image56.png"/><Relationship Id="rId10" Type="http://schemas.openxmlformats.org/officeDocument/2006/relationships/image" Target="../media/image51.png"/><Relationship Id="rId4" Type="http://schemas.openxmlformats.org/officeDocument/2006/relationships/image" Target="../media/image46.png"/><Relationship Id="rId9" Type="http://schemas.openxmlformats.org/officeDocument/2006/relationships/image" Target="../media/image50.png"/><Relationship Id="rId14" Type="http://schemas.openxmlformats.org/officeDocument/2006/relationships/image" Target="../media/image5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854200"/>
            <a:ext cx="11417300" cy="2387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100" y="1193800"/>
            <a:ext cx="2120900" cy="9779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5200" y="6718300"/>
            <a:ext cx="13830300" cy="25527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0100" y="3073400"/>
            <a:ext cx="3187700" cy="19304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7400" y="4025900"/>
            <a:ext cx="6934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27500" y="9436100"/>
            <a:ext cx="7366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0" y="0"/>
            <a:ext cx="0" cy="0"/>
            <a:chOff x="0" y="0"/>
            <a:chExt cx="914400" cy="91440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3728700" y="2159000"/>
            <a:ext cx="3911600" cy="6959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2800" y="977900"/>
            <a:ext cx="13868400" cy="1765300"/>
          </a:xfrm>
          <a:prstGeom prst="rect">
            <a:avLst/>
          </a:prstGeom>
        </p:spPr>
      </p:pic>
      <p:pic>
        <p:nvPicPr>
          <p:cNvPr id="8" name="기능 1">
            <a:hlinkClick r:id="" action="ppaction://media"/>
            <a:extLst>
              <a:ext uri="{FF2B5EF4-FFF2-40B4-BE49-F238E27FC236}">
                <a16:creationId xmlns:a16="http://schemas.microsoft.com/office/drawing/2014/main" id="{D01D1FDA-5C81-0034-23DF-99653B678D1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812800" y="2387600"/>
            <a:ext cx="13186056" cy="67183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81300" y="9448800"/>
            <a:ext cx="2730500" cy="762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977900"/>
            <a:ext cx="13868400" cy="1765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-2147483648" y="2147483647"/>
            <a:ext cx="2147483647" cy="3334258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-393700" y="6159500"/>
            <a:ext cx="2628900" cy="254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334258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5257800" y="6019800"/>
            <a:ext cx="2641600" cy="2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3334258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5400000">
            <a:off x="10960100" y="6019800"/>
            <a:ext cx="2641600" cy="25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8100" y="5092700"/>
            <a:ext cx="4914900" cy="850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5594" y="5918200"/>
            <a:ext cx="5095724" cy="11176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959600" y="5130800"/>
            <a:ext cx="5156200" cy="8509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953252" y="5933027"/>
            <a:ext cx="5083565" cy="1574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22400" y="4584700"/>
            <a:ext cx="520700" cy="5207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22400" y="4521200"/>
            <a:ext cx="622300" cy="736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086600" y="4584700"/>
            <a:ext cx="520700" cy="5207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086600" y="4521200"/>
            <a:ext cx="673100" cy="7366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2966700" y="4622800"/>
            <a:ext cx="520700" cy="5207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966700" y="4546600"/>
            <a:ext cx="660400" cy="7366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20824B97-7BAB-90B1-B830-68771538CD0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726231" y="5294995"/>
            <a:ext cx="3492843" cy="382608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192B6024-3C57-2D6D-1DCC-530F369277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524983" y="5983572"/>
            <a:ext cx="4277117" cy="78944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AAC345-6355-BA5A-7E26-A9C631E53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7C96D71E-8DFF-0184-2316-00CFE5CEE977}"/>
              </a:ext>
            </a:extLst>
          </p:cNvPr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79E005BA-D002-CADA-13D0-8B4D7D2BA6E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8364AA7F-7001-35A6-457D-91D72B832A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pic>
        <p:nvPicPr>
          <p:cNvPr id="5" name="Picture 5">
            <a:extLst>
              <a:ext uri="{FF2B5EF4-FFF2-40B4-BE49-F238E27FC236}">
                <a16:creationId xmlns:a16="http://schemas.microsoft.com/office/drawing/2014/main" id="{DE8822A4-7366-3F42-032E-C8F83C70C2C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119100" y="9474200"/>
            <a:ext cx="6286500" cy="762000"/>
          </a:xfrm>
          <a:prstGeom prst="rect">
            <a:avLst/>
          </a:prstGeom>
        </p:spPr>
      </p:pic>
      <p:grpSp>
        <p:nvGrpSpPr>
          <p:cNvPr id="6" name="Group 6">
            <a:extLst>
              <a:ext uri="{FF2B5EF4-FFF2-40B4-BE49-F238E27FC236}">
                <a16:creationId xmlns:a16="http://schemas.microsoft.com/office/drawing/2014/main" id="{64DF11F3-F81B-CAA8-6084-841EBC11EDC4}"/>
              </a:ext>
            </a:extLst>
          </p:cNvPr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7" name="Picture 7">
            <a:extLst>
              <a:ext uri="{FF2B5EF4-FFF2-40B4-BE49-F238E27FC236}">
                <a16:creationId xmlns:a16="http://schemas.microsoft.com/office/drawing/2014/main" id="{ED0E797E-B698-E4A1-C40B-10A81C84B80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0" name="Picture 10">
            <a:extLst>
              <a:ext uri="{FF2B5EF4-FFF2-40B4-BE49-F238E27FC236}">
                <a16:creationId xmlns:a16="http://schemas.microsoft.com/office/drawing/2014/main" id="{7F2D60E3-540B-E2F3-6790-8A441F1DD46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2800" y="977900"/>
            <a:ext cx="15214600" cy="1765300"/>
          </a:xfrm>
          <a:prstGeom prst="rect">
            <a:avLst/>
          </a:prstGeom>
        </p:spPr>
      </p:pic>
      <p:pic>
        <p:nvPicPr>
          <p:cNvPr id="9" name="텍스트로 병원 검색">
            <a:hlinkClick r:id="" action="ppaction://media"/>
            <a:extLst>
              <a:ext uri="{FF2B5EF4-FFF2-40B4-BE49-F238E27FC236}">
                <a16:creationId xmlns:a16="http://schemas.microsoft.com/office/drawing/2014/main" id="{3CB2B85C-CF3C-5740-69DB-6443836508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29000" y="2284500"/>
            <a:ext cx="11520000" cy="648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D48D01C-49DB-75BD-9ED1-3378E355797F}"/>
              </a:ext>
            </a:extLst>
          </p:cNvPr>
          <p:cNvSpPr txBox="1"/>
          <p:nvPr/>
        </p:nvSpPr>
        <p:spPr>
          <a:xfrm>
            <a:off x="833452" y="5067300"/>
            <a:ext cx="2323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텍스트 기반</a:t>
            </a:r>
          </a:p>
        </p:txBody>
      </p:sp>
    </p:spTree>
    <p:extLst>
      <p:ext uri="{BB962C8B-B14F-4D97-AF65-F5344CB8AC3E}">
        <p14:creationId xmlns:p14="http://schemas.microsoft.com/office/powerpoint/2010/main" val="898221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119100" y="9474200"/>
            <a:ext cx="62865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2800" y="977900"/>
            <a:ext cx="15214600" cy="1765300"/>
          </a:xfrm>
          <a:prstGeom prst="rect">
            <a:avLst/>
          </a:prstGeom>
        </p:spPr>
      </p:pic>
      <p:pic>
        <p:nvPicPr>
          <p:cNvPr id="8" name="음성 병원 검색">
            <a:hlinkClick r:id="" action="ppaction://media"/>
            <a:extLst>
              <a:ext uri="{FF2B5EF4-FFF2-40B4-BE49-F238E27FC236}">
                <a16:creationId xmlns:a16="http://schemas.microsoft.com/office/drawing/2014/main" id="{8CC0D602-BC41-D7CC-45B1-6B553FEFA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415200" y="2397300"/>
            <a:ext cx="11520000" cy="64800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E75A61E-C452-DC43-1080-9446546552F6}"/>
              </a:ext>
            </a:extLst>
          </p:cNvPr>
          <p:cNvSpPr txBox="1"/>
          <p:nvPr/>
        </p:nvSpPr>
        <p:spPr>
          <a:xfrm>
            <a:off x="685800" y="5168781"/>
            <a:ext cx="2565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b="1" dirty="0"/>
              <a:t>음성인식 기반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8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2425700"/>
            <a:ext cx="520700" cy="520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65600" y="9423400"/>
            <a:ext cx="6604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85900" y="2362200"/>
            <a:ext cx="622300" cy="736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1600" y="2844800"/>
            <a:ext cx="3048000" cy="1422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97000" y="3352800"/>
            <a:ext cx="7531100" cy="1676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71600" y="5194300"/>
            <a:ext cx="3492500" cy="952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97000" y="5702300"/>
            <a:ext cx="6985000" cy="128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4787900"/>
            <a:ext cx="520700" cy="520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485900" y="4711700"/>
            <a:ext cx="673100" cy="7366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4300" y="7467600"/>
            <a:ext cx="4279900" cy="14224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09700" y="7962900"/>
            <a:ext cx="7035800" cy="16764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900" y="7073900"/>
            <a:ext cx="520700" cy="520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98600" y="6997700"/>
            <a:ext cx="660400" cy="736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977900"/>
            <a:ext cx="15214600" cy="17653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5400000">
            <a:off x="7467600" y="5727700"/>
            <a:ext cx="6134100" cy="25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2496800" y="2374900"/>
            <a:ext cx="3175000" cy="6705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9436100"/>
            <a:ext cx="6731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2800" y="977900"/>
            <a:ext cx="16027400" cy="1765300"/>
          </a:xfrm>
          <a:prstGeom prst="rect">
            <a:avLst/>
          </a:prstGeom>
        </p:spPr>
      </p:pic>
      <p:pic>
        <p:nvPicPr>
          <p:cNvPr id="13" name="25해커톤_기능3_편집본">
            <a:hlinkClick r:id="" action="ppaction://media"/>
            <a:extLst>
              <a:ext uri="{FF2B5EF4-FFF2-40B4-BE49-F238E27FC236}">
                <a16:creationId xmlns:a16="http://schemas.microsoft.com/office/drawing/2014/main" id="{4CA853AF-1D4D-F913-B80E-3B6B5E759A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01800" y="2400300"/>
            <a:ext cx="15113000" cy="6477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6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4000" y="9448800"/>
            <a:ext cx="2717800" cy="762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636500" y="2425700"/>
            <a:ext cx="3327400" cy="33274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82600" y="2641600"/>
            <a:ext cx="2235200" cy="2235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966700" y="4686300"/>
            <a:ext cx="2819400" cy="1003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49400" y="2413000"/>
            <a:ext cx="3327400" cy="3327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82800" y="2667000"/>
            <a:ext cx="2260600" cy="2260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832600" y="3517900"/>
            <a:ext cx="3911600" cy="3683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2600" y="4394200"/>
            <a:ext cx="3911600" cy="368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70100" y="4622800"/>
            <a:ext cx="2603500" cy="1104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404100" y="2679700"/>
            <a:ext cx="2654300" cy="10287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416800" y="4737100"/>
            <a:ext cx="26670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74700" y="6121400"/>
            <a:ext cx="5232400" cy="29464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692900" y="6096000"/>
            <a:ext cx="4394200" cy="29845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25300" y="6096000"/>
            <a:ext cx="5067300" cy="25019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800" y="977900"/>
            <a:ext cx="16027400" cy="17653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6400" y="9461500"/>
            <a:ext cx="63246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8700" y="2540000"/>
            <a:ext cx="6680200" cy="3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1400" y="9144000"/>
            <a:ext cx="6642100" cy="381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-2147483648" y="2147483647"/>
            <a:ext cx="2147483647" cy="47625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5400000">
            <a:off x="-990600" y="5854700"/>
            <a:ext cx="6629400" cy="381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-5400000">
            <a:off x="5651500" y="5854700"/>
            <a:ext cx="6616700" cy="381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6800" y="2597150"/>
            <a:ext cx="6604000" cy="655955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1"/>
          <a:srcRect b="32190"/>
          <a:stretch>
            <a:fillRect/>
          </a:stretch>
        </p:blipFill>
        <p:spPr>
          <a:xfrm>
            <a:off x="9436100" y="3810000"/>
            <a:ext cx="8077200" cy="32639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702800" y="3822700"/>
            <a:ext cx="7404100" cy="38100"/>
          </a:xfrm>
          <a:prstGeom prst="rect">
            <a:avLst/>
          </a:prstGeom>
        </p:spPr>
      </p:pic>
      <p:grpSp>
        <p:nvGrpSpPr>
          <p:cNvPr id="27" name="Group 27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28" name="Picture 2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8001000" y="5511800"/>
            <a:ext cx="3441700" cy="38100"/>
          </a:xfrm>
          <a:prstGeom prst="rect">
            <a:avLst/>
          </a:prstGeom>
        </p:spPr>
      </p:pic>
      <p:grpSp>
        <p:nvGrpSpPr>
          <p:cNvPr id="29" name="Group 29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0" name="Picture 30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728200" y="7226300"/>
            <a:ext cx="7391400" cy="38100"/>
          </a:xfrm>
          <a:prstGeom prst="rect">
            <a:avLst/>
          </a:prstGeom>
        </p:spPr>
      </p:pic>
      <p:grpSp>
        <p:nvGrpSpPr>
          <p:cNvPr id="31" name="Group 31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32" name="Picture 3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-5400000">
            <a:off x="15379700" y="5511800"/>
            <a:ext cx="3441700" cy="381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12800" y="977900"/>
            <a:ext cx="8458200" cy="1765300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498B5FD1-B113-EB8B-C7E0-60FB24D86D95}"/>
              </a:ext>
            </a:extLst>
          </p:cNvPr>
          <p:cNvSpPr txBox="1"/>
          <p:nvPr/>
        </p:nvSpPr>
        <p:spPr>
          <a:xfrm>
            <a:off x="12827000" y="7828746"/>
            <a:ext cx="1295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병원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웹</a:t>
            </a:r>
            <a:r>
              <a:rPr lang="en-US" altLang="ko-KR" sz="2500" b="1" dirty="0"/>
              <a:t>)</a:t>
            </a:r>
            <a:endParaRPr lang="ko-KR" altLang="en-US" sz="2500" b="1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119100" y="9474200"/>
            <a:ext cx="62992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0" y="0"/>
            <a:ext cx="0" cy="381000000"/>
            <a:chOff x="0" y="0"/>
            <a:chExt cx="914400" cy="91440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12800" y="977900"/>
            <a:ext cx="8458200" cy="1765300"/>
          </a:xfrm>
          <a:prstGeom prst="rect">
            <a:avLst/>
          </a:prstGeom>
        </p:spPr>
      </p:pic>
      <p:pic>
        <p:nvPicPr>
          <p:cNvPr id="13" name="25해커톤_모바일리포트_편집">
            <a:hlinkClick r:id="" action="ppaction://media"/>
            <a:extLst>
              <a:ext uri="{FF2B5EF4-FFF2-40B4-BE49-F238E27FC236}">
                <a16:creationId xmlns:a16="http://schemas.microsoft.com/office/drawing/2014/main" id="{290F7595-1F32-9E7E-AB43-9602ED04D1A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562600" y="2264835"/>
            <a:ext cx="4800600" cy="704426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5319AB-4DA0-FFED-651D-4152DF9D9DAD}"/>
              </a:ext>
            </a:extLst>
          </p:cNvPr>
          <p:cNvSpPr txBox="1"/>
          <p:nvPr/>
        </p:nvSpPr>
        <p:spPr>
          <a:xfrm>
            <a:off x="1905000" y="5067300"/>
            <a:ext cx="27432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구급대원 </a:t>
            </a:r>
            <a:r>
              <a:rPr lang="en-US" altLang="ko-KR" sz="2500" b="1" dirty="0"/>
              <a:t>(</a:t>
            </a:r>
            <a:r>
              <a:rPr lang="ko-KR" altLang="en-US" sz="2500" b="1" dirty="0"/>
              <a:t>모바일</a:t>
            </a:r>
            <a:r>
              <a:rPr lang="en-US" altLang="ko-KR" sz="2500" b="1" dirty="0"/>
              <a:t>)</a:t>
            </a:r>
            <a:endParaRPr lang="ko-KR" altLang="en-US" sz="2500" b="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776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그림 24">
            <a:extLst>
              <a:ext uri="{FF2B5EF4-FFF2-40B4-BE49-F238E27FC236}">
                <a16:creationId xmlns:a16="http://schemas.microsoft.com/office/drawing/2014/main" id="{6BA474E0-A8E5-8C51-F22D-39E55F254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1017"/>
            <a:ext cx="18288000" cy="10124966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E4B2B1C-58F8-BF18-F487-B68753A0D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8200" y="6134100"/>
            <a:ext cx="5569527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7197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25900" y="4114800"/>
            <a:ext cx="107442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43100" y="5626100"/>
            <a:ext cx="1219200" cy="12192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4445000"/>
            <a:ext cx="3276600" cy="1079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0" y="7035800"/>
            <a:ext cx="4470400" cy="11430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3500" y="5600700"/>
            <a:ext cx="1219200" cy="1219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003800" y="4406900"/>
            <a:ext cx="3962400" cy="10668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693400" y="5626100"/>
            <a:ext cx="1231900" cy="123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06000" y="4406900"/>
            <a:ext cx="2806700" cy="1079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227300" y="5626100"/>
            <a:ext cx="1193800" cy="1193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423900" y="4419600"/>
            <a:ext cx="4737100" cy="10033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68400" y="2616200"/>
            <a:ext cx="2819400" cy="15621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37700" y="2641600"/>
            <a:ext cx="3543300" cy="17780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4147800" y="2641600"/>
            <a:ext cx="3352800" cy="1562100"/>
          </a:xfrm>
          <a:prstGeom prst="rect">
            <a:avLst/>
          </a:prstGeom>
        </p:spPr>
      </p:pic>
      <p:grpSp>
        <p:nvGrpSpPr>
          <p:cNvPr id="22" name="Group 2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3" name="Picture 23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232400" y="3060700"/>
            <a:ext cx="3759200" cy="1104900"/>
          </a:xfrm>
          <a:prstGeom prst="rect">
            <a:avLst/>
          </a:prstGeom>
        </p:spPr>
      </p:pic>
      <p:grpSp>
        <p:nvGrpSpPr>
          <p:cNvPr id="24" name="Group 2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5" name="Picture 25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1790700" y="5448300"/>
            <a:ext cx="6083300" cy="25400"/>
          </a:xfrm>
          <a:prstGeom prst="rect">
            <a:avLst/>
          </a:prstGeom>
        </p:spPr>
      </p:pic>
      <p:grpSp>
        <p:nvGrpSpPr>
          <p:cNvPr id="26" name="Group 2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6172200" y="5499100"/>
            <a:ext cx="6083300" cy="25400"/>
          </a:xfrm>
          <a:prstGeom prst="rect">
            <a:avLst/>
          </a:prstGeom>
        </p:spPr>
      </p:pic>
      <p:grpSp>
        <p:nvGrpSpPr>
          <p:cNvPr id="28" name="Group 28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9" name="Picture 29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 rot="-5400000">
            <a:off x="10388600" y="5499100"/>
            <a:ext cx="6083300" cy="254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902200" y="7048500"/>
            <a:ext cx="4432300" cy="1905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34500" y="7048500"/>
            <a:ext cx="4229100" cy="11303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639800" y="6946900"/>
            <a:ext cx="4356100" cy="2298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812800" y="977900"/>
            <a:ext cx="3238500" cy="17653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144500" y="9474200"/>
            <a:ext cx="62357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6400" y="9474200"/>
            <a:ext cx="6299200" cy="762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86100" y="2565400"/>
            <a:ext cx="5854700" cy="2921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32200" y="2743200"/>
            <a:ext cx="3060700" cy="1447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21100" y="3670300"/>
            <a:ext cx="4152900" cy="16256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86100" y="5854700"/>
            <a:ext cx="5854700" cy="2921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44900" y="6172200"/>
            <a:ext cx="4572000" cy="15113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08400" y="7150100"/>
            <a:ext cx="4089400" cy="1498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59900" y="2565400"/>
            <a:ext cx="5842000" cy="2921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563100" y="2667000"/>
            <a:ext cx="6616700" cy="17018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626600" y="4102100"/>
            <a:ext cx="6045200" cy="128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359900" y="5854700"/>
            <a:ext cx="5842000" cy="2921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833100" y="6223000"/>
            <a:ext cx="4673600" cy="121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334500" y="7188200"/>
            <a:ext cx="6311900" cy="1803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 rot="-2700000">
            <a:off x="7569200" y="4102100"/>
            <a:ext cx="3149600" cy="31496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188200" y="4876800"/>
            <a:ext cx="4381500" cy="18288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2800" y="977900"/>
            <a:ext cx="7480300" cy="1765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8300" y="4114800"/>
            <a:ext cx="9982200" cy="27559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40200" y="9448800"/>
            <a:ext cx="685800" cy="7620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" y="4635500"/>
            <a:ext cx="1752600" cy="13970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977900"/>
            <a:ext cx="3276600" cy="176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40000" y="5410200"/>
            <a:ext cx="14338300" cy="2032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98700" y="6769100"/>
            <a:ext cx="4762500" cy="16764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327400" y="5727700"/>
            <a:ext cx="2654300" cy="939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19600" y="5334000"/>
            <a:ext cx="330200" cy="330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727700" y="2679700"/>
            <a:ext cx="4673600" cy="16764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77000" y="4368800"/>
            <a:ext cx="3200400" cy="9398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200" y="5346700"/>
            <a:ext cx="330200" cy="330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982200" y="5651500"/>
            <a:ext cx="2971800" cy="9398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14100" y="5334000"/>
            <a:ext cx="330200" cy="3302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220700" y="4394200"/>
            <a:ext cx="3327400" cy="939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617700" y="5346700"/>
            <a:ext cx="330200" cy="3302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632200" y="6311900"/>
            <a:ext cx="1879600" cy="368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464800" y="6311900"/>
            <a:ext cx="1879600" cy="3683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35800" y="4229100"/>
            <a:ext cx="1879600" cy="3683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855700" y="4229100"/>
            <a:ext cx="1879600" cy="3683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479287C-6E80-9064-8B34-91556C994B4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2192000" y="2712201"/>
            <a:ext cx="5207000" cy="1052598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CD88B1B7-7ACD-8910-D248-F4303547B11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372600" y="6775086"/>
            <a:ext cx="4549142" cy="154958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40200" y="9423400"/>
            <a:ext cx="6858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977900"/>
            <a:ext cx="3200400" cy="17653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800" y="977900"/>
            <a:ext cx="3200400" cy="1765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6600" y="7162800"/>
            <a:ext cx="2133600" cy="1270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64100" y="3784600"/>
            <a:ext cx="1816100" cy="127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81300" y="5981700"/>
            <a:ext cx="2501900" cy="25019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45300" y="6159500"/>
            <a:ext cx="9423400" cy="29972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81300" y="2603500"/>
            <a:ext cx="2501900" cy="2501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45300" y="3098800"/>
            <a:ext cx="9652000" cy="238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3835400" y="5245100"/>
            <a:ext cx="406400" cy="6350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9900" y="2844800"/>
            <a:ext cx="2057400" cy="2057400"/>
          </a:xfrm>
          <a:prstGeom prst="rect">
            <a:avLst/>
          </a:prstGeom>
        </p:spPr>
      </p:pic>
      <p:grpSp>
        <p:nvGrpSpPr>
          <p:cNvPr id="19" name="Group 1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289300" y="6464300"/>
            <a:ext cx="1524000" cy="152400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28CF62-A4FA-9BAF-EB85-EF97BBBB13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>
            <a:extLst>
              <a:ext uri="{FF2B5EF4-FFF2-40B4-BE49-F238E27FC236}">
                <a16:creationId xmlns:a16="http://schemas.microsoft.com/office/drawing/2014/main" id="{B238CA1A-AAA1-C679-971E-E71B71DFDB4A}"/>
              </a:ext>
            </a:extLst>
          </p:cNvPr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>
            <a:extLst>
              <a:ext uri="{FF2B5EF4-FFF2-40B4-BE49-F238E27FC236}">
                <a16:creationId xmlns:a16="http://schemas.microsoft.com/office/drawing/2014/main" id="{5D688B13-2040-352F-0E5C-F6F1A8A30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grpSp>
        <p:nvGrpSpPr>
          <p:cNvPr id="7" name="Group 7">
            <a:extLst>
              <a:ext uri="{FF2B5EF4-FFF2-40B4-BE49-F238E27FC236}">
                <a16:creationId xmlns:a16="http://schemas.microsoft.com/office/drawing/2014/main" id="{22768C4C-3AF7-787F-CCEC-DDF34EEFC441}"/>
              </a:ext>
            </a:extLst>
          </p:cNvPr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8" name="Picture 8">
            <a:extLst>
              <a:ext uri="{FF2B5EF4-FFF2-40B4-BE49-F238E27FC236}">
                <a16:creationId xmlns:a16="http://schemas.microsoft.com/office/drawing/2014/main" id="{D780CDE2-77B6-F26D-536F-84696D81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6845B0D-EB71-6426-1DDE-8A900AA1EA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409700"/>
            <a:ext cx="3858163" cy="130510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0A6CE01-5B8F-00CD-624E-39DC634E1B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94" y="0"/>
            <a:ext cx="18273211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239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1300" y="3860800"/>
            <a:ext cx="3048000" cy="29210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99FB4E7-C912-C8E7-5655-5B582E8D60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3600" y="4229100"/>
            <a:ext cx="7449590" cy="207674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94E9958-65E0-5256-729A-1F2F754277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7072" y="4300420"/>
            <a:ext cx="9173855" cy="16861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0700" y="1320800"/>
            <a:ext cx="4940300" cy="16002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300" y="3263900"/>
            <a:ext cx="8902700" cy="49657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550400" y="8204200"/>
            <a:ext cx="8267700" cy="127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86900" y="3632200"/>
            <a:ext cx="4572000" cy="800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512300" y="4241800"/>
            <a:ext cx="6184900" cy="12827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0800000">
            <a:off x="9550400" y="5727700"/>
            <a:ext cx="8267700" cy="381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190500000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10800000">
            <a:off x="9550400" y="3263900"/>
            <a:ext cx="82677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474200" y="6007100"/>
            <a:ext cx="4584700" cy="9017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512300" y="6680200"/>
            <a:ext cx="7645400" cy="1282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09900" y="8102600"/>
            <a:ext cx="3492500" cy="901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557500" y="9448800"/>
            <a:ext cx="26162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-2147483648" y="2147483647"/>
            <a:ext cx="2147483647" cy="47625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81100" y="5638800"/>
            <a:ext cx="4432300" cy="381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500" y="1397000"/>
            <a:ext cx="6807200" cy="17653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300" y="3771900"/>
            <a:ext cx="4902200" cy="9017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43000" y="4762500"/>
            <a:ext cx="5270500" cy="2374900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78300" y="5638800"/>
            <a:ext cx="4432300" cy="38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26400" y="3771900"/>
            <a:ext cx="2222500" cy="9017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62700" y="5003800"/>
            <a:ext cx="5486400" cy="1879600"/>
          </a:xfrm>
          <a:prstGeom prst="rect">
            <a:avLst/>
          </a:prstGeom>
        </p:spPr>
      </p:pic>
      <p:grpSp>
        <p:nvGrpSpPr>
          <p:cNvPr id="13" name="Group 13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4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61500" y="5638800"/>
            <a:ext cx="4432300" cy="381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030200" y="3771900"/>
            <a:ext cx="3175000" cy="901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039600" y="5041900"/>
            <a:ext cx="5219700" cy="18796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544800" y="9448800"/>
            <a:ext cx="2616200" cy="762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700" y="1397000"/>
            <a:ext cx="3911600" cy="17653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9100" y="4381500"/>
            <a:ext cx="7162800" cy="41402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3300" y="2514600"/>
            <a:ext cx="8890000" cy="914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4500" y="4635500"/>
            <a:ext cx="5092700" cy="876300"/>
          </a:xfrm>
          <a:prstGeom prst="rect">
            <a:avLst/>
          </a:prstGeom>
        </p:spPr>
      </p:pic>
      <p:grpSp>
        <p:nvGrpSpPr>
          <p:cNvPr id="11" name="Group 1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9800" y="3657600"/>
            <a:ext cx="2057400" cy="20574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09200" y="4381500"/>
            <a:ext cx="7162800" cy="41402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59900" y="3530600"/>
            <a:ext cx="1968500" cy="19685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81300" y="5346700"/>
            <a:ext cx="5219700" cy="254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2400" y="5473700"/>
            <a:ext cx="5905500" cy="28829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420600" y="4610100"/>
            <a:ext cx="3251200" cy="876300"/>
          </a:xfrm>
          <a:prstGeom prst="rect">
            <a:avLst/>
          </a:prstGeom>
        </p:spPr>
      </p:pic>
      <p:grpSp>
        <p:nvGrpSpPr>
          <p:cNvPr id="20" name="Group 20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480800" y="5308600"/>
            <a:ext cx="5219700" cy="254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633200" y="5397500"/>
            <a:ext cx="4787900" cy="28829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18800" y="1803400"/>
            <a:ext cx="4178300" cy="74295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72400" y="228600"/>
            <a:ext cx="3136900" cy="19939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9700" y="1981200"/>
            <a:ext cx="6667500" cy="70358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1981200"/>
            <a:ext cx="6642100" cy="381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9017000"/>
            <a:ext cx="6642100" cy="38100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-2147483648" y="2147483647"/>
            <a:ext cx="2147483647" cy="476250000"/>
            <a:chOff x="0" y="0"/>
            <a:chExt cx="0" cy="0"/>
          </a:xfrm>
        </p:grpSpPr>
      </p:grpSp>
      <p:pic>
        <p:nvPicPr>
          <p:cNvPr id="15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-2108200" y="5499100"/>
            <a:ext cx="7061200" cy="38100"/>
          </a:xfrm>
          <a:prstGeom prst="rect">
            <a:avLst/>
          </a:prstGeom>
        </p:spPr>
      </p:pic>
      <p:grpSp>
        <p:nvGrpSpPr>
          <p:cNvPr id="16" name="Group 16"/>
          <p:cNvGrpSpPr/>
          <p:nvPr/>
        </p:nvGrpSpPr>
        <p:grpSpPr>
          <a:xfrm>
            <a:off x="2147483647" y="2147483647"/>
            <a:ext cx="2147483647" cy="476250000"/>
            <a:chOff x="0" y="0"/>
            <a:chExt cx="0" cy="0"/>
          </a:xfrm>
        </p:grpSpPr>
      </p:grpSp>
      <p:pic>
        <p:nvPicPr>
          <p:cNvPr id="17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-5400000">
            <a:off x="4508500" y="5499100"/>
            <a:ext cx="7061200" cy="381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BBFF76C-748D-BE25-EAD3-C339C39D1FF6}"/>
              </a:ext>
            </a:extLst>
          </p:cNvPr>
          <p:cNvSpPr txBox="1"/>
          <p:nvPr/>
        </p:nvSpPr>
        <p:spPr>
          <a:xfrm>
            <a:off x="4273550" y="9483693"/>
            <a:ext cx="914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 dirty="0"/>
              <a:t>병원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FB25F88-5A26-C63F-478C-C0FD852D3658}"/>
              </a:ext>
            </a:extLst>
          </p:cNvPr>
          <p:cNvSpPr txBox="1"/>
          <p:nvPr/>
        </p:nvSpPr>
        <p:spPr>
          <a:xfrm>
            <a:off x="12115802" y="9483323"/>
            <a:ext cx="1676400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/>
              <a:t>구급대원</a:t>
            </a:r>
            <a:endParaRPr lang="ko-KR" altLang="en-US" sz="2500" b="1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5100" y="4025900"/>
            <a:ext cx="58547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800" y="1397000"/>
            <a:ext cx="6261100" cy="17653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57200" y="9474200"/>
            <a:ext cx="6210300" cy="762000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2147483647" y="2147483647"/>
            <a:ext cx="2147483647" cy="381000000"/>
            <a:chOff x="0" y="0"/>
            <a:chExt cx="0" cy="0"/>
          </a:xfrm>
        </p:grpSpPr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8800" y="5829300"/>
            <a:ext cx="7010400" cy="254000"/>
          </a:xfrm>
          <a:prstGeom prst="rect">
            <a:avLst/>
          </a:prstGeom>
        </p:spPr>
      </p:pic>
      <p:grpSp>
        <p:nvGrpSpPr>
          <p:cNvPr id="10" name="Group 1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1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62600" y="3962400"/>
            <a:ext cx="7010400" cy="254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32600" y="4686300"/>
            <a:ext cx="4902200" cy="14478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467600" y="6527800"/>
            <a:ext cx="3479800" cy="9144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96100" y="3289300"/>
            <a:ext cx="4597400" cy="9144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38800" y="7137400"/>
            <a:ext cx="7010400" cy="254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347700" y="3175000"/>
            <a:ext cx="4292600" cy="42926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122400" y="4025900"/>
            <a:ext cx="3048000" cy="18923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906500" y="5461000"/>
            <a:ext cx="3327400" cy="1181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3100" y="3175000"/>
            <a:ext cx="4292600" cy="42926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93900" y="4025900"/>
            <a:ext cx="2032000" cy="18923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651000" y="5461000"/>
            <a:ext cx="2552700" cy="11811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52500" y="9563100"/>
            <a:ext cx="749300" cy="101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350</TotalTime>
  <Words>14</Words>
  <Application>Microsoft Office PowerPoint</Application>
  <PresentationFormat>사용자 지정</PresentationFormat>
  <Paragraphs>6</Paragraphs>
  <Slides>28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1" baseType="lpstr">
      <vt:lpstr>맑은 고딕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서수연</dc:creator>
  <cp:lastModifiedBy>진원 양</cp:lastModifiedBy>
  <cp:revision>56</cp:revision>
  <dcterms:created xsi:type="dcterms:W3CDTF">2006-08-16T00:00:00Z</dcterms:created>
  <dcterms:modified xsi:type="dcterms:W3CDTF">2025-07-09T17:28:46Z</dcterms:modified>
  <cp:version>1000.0000.01</cp:version>
</cp:coreProperties>
</file>